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Bournemouth blind society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Beacon Solution</a:t>
            </a:r>
          </a:p>
        </p:txBody>
      </p:sp>
    </p:spTree>
    <p:extLst>
      <p:ext uri="{BB962C8B-B14F-4D97-AF65-F5344CB8AC3E}">
        <p14:creationId xmlns:p14="http://schemas.microsoft.com/office/powerpoint/2010/main" val="2661442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557170"/>
            <a:ext cx="9784080" cy="4206240"/>
          </a:xfrm>
        </p:spPr>
        <p:txBody>
          <a:bodyPr/>
          <a:lstStyle/>
          <a:p>
            <a:r>
              <a:rPr lang="en-GB" dirty="0"/>
              <a:t>Mobile Application</a:t>
            </a:r>
          </a:p>
          <a:p>
            <a:r>
              <a:rPr lang="en-GB" dirty="0"/>
              <a:t>Vibration and Audio Notifications</a:t>
            </a:r>
          </a:p>
          <a:p>
            <a:r>
              <a:rPr lang="en-GB" dirty="0"/>
              <a:t>Getting from point A to point B</a:t>
            </a:r>
          </a:p>
          <a:p>
            <a:r>
              <a:rPr lang="en-GB" dirty="0"/>
              <a:t>Room search function</a:t>
            </a:r>
          </a:p>
          <a:p>
            <a:r>
              <a:rPr lang="en-GB" dirty="0"/>
              <a:t>Emergency Exits</a:t>
            </a:r>
          </a:p>
          <a:p>
            <a:r>
              <a:rPr lang="en-GB" dirty="0"/>
              <a:t>Obstacle Alerts </a:t>
            </a:r>
          </a:p>
          <a:p>
            <a:r>
              <a:rPr lang="en-GB" dirty="0"/>
              <a:t>Not battery intensive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583" t="8129" r="8046" b="34740"/>
          <a:stretch/>
        </p:blipFill>
        <p:spPr>
          <a:xfrm>
            <a:off x="5297214" y="3888828"/>
            <a:ext cx="6226457" cy="234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469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253417"/>
            <a:ext cx="9784080" cy="4206240"/>
          </a:xfrm>
        </p:spPr>
        <p:txBody>
          <a:bodyPr/>
          <a:lstStyle/>
          <a:p>
            <a:r>
              <a:rPr lang="en-GB" dirty="0"/>
              <a:t>Navigate around the building following a trail of beacons to your destination</a:t>
            </a:r>
          </a:p>
          <a:p>
            <a:r>
              <a:rPr lang="en-GB" dirty="0"/>
              <a:t>On start up, the app asks preference questions</a:t>
            </a:r>
          </a:p>
          <a:p>
            <a:r>
              <a:rPr lang="en-GB" dirty="0"/>
              <a:t>Assumed that the first journey is started at reception</a:t>
            </a:r>
          </a:p>
          <a:p>
            <a:r>
              <a:rPr lang="en-GB" dirty="0"/>
              <a:t>User will get their room number/name from reception</a:t>
            </a:r>
          </a:p>
          <a:p>
            <a:r>
              <a:rPr lang="en-GB" dirty="0"/>
              <a:t>Find the room on the menu</a:t>
            </a:r>
          </a:p>
          <a:p>
            <a:r>
              <a:rPr lang="en-GB" dirty="0"/>
              <a:t>Follow the audio instructions for turning</a:t>
            </a:r>
          </a:p>
          <a:p>
            <a:r>
              <a:rPr lang="en-GB" dirty="0"/>
              <a:t>Different vibration patterns for going through doors, approaching stairs, approaching walls and fire exits</a:t>
            </a:r>
          </a:p>
          <a:p>
            <a:r>
              <a:rPr lang="en-GB" dirty="0"/>
              <a:t>Phone also vibrates when user has reached their destination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435" t="5034" r="43860" b="11325"/>
          <a:stretch/>
        </p:blipFill>
        <p:spPr>
          <a:xfrm>
            <a:off x="9396248" y="2668937"/>
            <a:ext cx="2307984" cy="242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51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have achieved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137800"/>
            <a:ext cx="9784080" cy="4206240"/>
          </a:xfrm>
        </p:spPr>
        <p:txBody>
          <a:bodyPr/>
          <a:lstStyle/>
          <a:p>
            <a:r>
              <a:rPr lang="en-GB" dirty="0"/>
              <a:t>UI</a:t>
            </a:r>
          </a:p>
          <a:p>
            <a:r>
              <a:rPr lang="en-GB" dirty="0"/>
              <a:t>Navigation</a:t>
            </a:r>
          </a:p>
          <a:p>
            <a:r>
              <a:rPr lang="en-GB" dirty="0"/>
              <a:t>Vibration Notifications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0370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next?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Bluetooth functionality</a:t>
            </a:r>
          </a:p>
          <a:p>
            <a:r>
              <a:rPr lang="en-GB" dirty="0"/>
              <a:t>Adding different routes to take dependent on obstacles, stairs, escalators and lifts</a:t>
            </a:r>
          </a:p>
          <a:p>
            <a:r>
              <a:rPr lang="en-GB" dirty="0"/>
              <a:t>Emergency exit routes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1235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170</TotalTime>
  <Words>137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Corbel</vt:lpstr>
      <vt:lpstr>Wingdings</vt:lpstr>
      <vt:lpstr>Banded</vt:lpstr>
      <vt:lpstr>Bournemouth blind society</vt:lpstr>
      <vt:lpstr>requirements</vt:lpstr>
      <vt:lpstr>Our idea</vt:lpstr>
      <vt:lpstr>What we have achieved</vt:lpstr>
      <vt:lpstr>What’s next?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Bournemouth blind society</dc:title>
  <dc:creator>Rob Wildy</dc:creator>
  <cp:lastModifiedBy>Rob Wildy</cp:lastModifiedBy>
  <cp:revision>7</cp:revision>
  <dcterms:created xsi:type="dcterms:W3CDTF">2016-11-19T06:47:49Z</dcterms:created>
  <dcterms:modified xsi:type="dcterms:W3CDTF">2016-11-19T09:37:55Z</dcterms:modified>
</cp:coreProperties>
</file>

<file path=docProps/thumbnail.jpeg>
</file>